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2" r:id="rId22"/>
    <p:sldId id="318" r:id="rId23"/>
    <p:sldId id="319" r:id="rId24"/>
    <p:sldId id="320" r:id="rId25"/>
    <p:sldId id="321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808"/>
    <a:srgbClr val="3D74AE"/>
    <a:srgbClr val="34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6A221-5AA8-4E39-BEDF-E7B6586575B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70009-7212-4CAC-8F5E-5E56C01F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F42AD6-DABD-4108-A84A-3AD83F185F62}" type="datetime1">
              <a:rPr lang="en-US"/>
              <a:pPr/>
              <a:t>5/19/2021</a:t>
            </a:fld>
            <a:endParaRPr lang="en-US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427E0B-D6E7-4A5D-B290-110A6F31E8FE}" type="slidenum">
              <a:rPr lang="en-US"/>
              <a:pPr/>
              <a:t>34</a:t>
            </a:fld>
            <a:endParaRPr lang="en-US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7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4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1101-84C6-40E3-80D7-DE7DA4322AFF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239B-EF2F-44E7-9862-7300A0F8E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NguyenTrung\Desktop\gable_disruptive_thailan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7" y="4276365"/>
            <a:ext cx="7891462" cy="2581635"/>
          </a:xfrm>
          <a:prstGeom prst="rect">
            <a:avLst/>
          </a:prstGeom>
          <a:noFill/>
        </p:spPr>
      </p:pic>
      <p:pic>
        <p:nvPicPr>
          <p:cNvPr id="1027" name="Picture 3" descr="C:\Users\NguyenTrung\Desktop\mang-xa-hoi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591" y="2867890"/>
            <a:ext cx="2806164" cy="1726622"/>
          </a:xfrm>
          <a:prstGeom prst="rect">
            <a:avLst/>
          </a:prstGeom>
          <a:noFill/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990109" y="2514363"/>
            <a:ext cx="7855529" cy="12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 anchor="ctr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800000"/>
                </a:solidFill>
              </a:rPr>
              <a:t>HƯỚNG DẪN SỬ DỤNG HỆ THỐNG TSTT</a:t>
            </a:r>
          </a:p>
          <a:p>
            <a:pPr algn="ctr" eaLnBrk="0" hangingPunct="0"/>
            <a:r>
              <a:rPr lang="en-US" sz="3600" b="1" dirty="0" smtClean="0">
                <a:solidFill>
                  <a:srgbClr val="800000"/>
                </a:solidFill>
              </a:rPr>
              <a:t>LỚP 10 THPT – TRƯỜNG THPT &amp; THCS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5" name="Freeform 3" descr="bpct-blend4"/>
          <p:cNvSpPr>
            <a:spLocks noChangeAspect="1" noEditPoints="1"/>
          </p:cNvSpPr>
          <p:nvPr/>
        </p:nvSpPr>
        <p:spPr bwMode="auto">
          <a:xfrm>
            <a:off x="396877" y="1712916"/>
            <a:ext cx="2811463" cy="3925887"/>
          </a:xfrm>
          <a:custGeom>
            <a:avLst/>
            <a:gdLst>
              <a:gd name="T0" fmla="*/ 2147483647 w 1023"/>
              <a:gd name="T1" fmla="*/ 2147483647 h 1428"/>
              <a:gd name="T2" fmla="*/ 2147483647 w 1023"/>
              <a:gd name="T3" fmla="*/ 2147483647 h 1428"/>
              <a:gd name="T4" fmla="*/ 2147483647 w 1023"/>
              <a:gd name="T5" fmla="*/ 2147483647 h 1428"/>
              <a:gd name="T6" fmla="*/ 2147483647 w 1023"/>
              <a:gd name="T7" fmla="*/ 2147483647 h 1428"/>
              <a:gd name="T8" fmla="*/ 2147483647 w 1023"/>
              <a:gd name="T9" fmla="*/ 2147483647 h 1428"/>
              <a:gd name="T10" fmla="*/ 2147483647 w 1023"/>
              <a:gd name="T11" fmla="*/ 0 h 1428"/>
              <a:gd name="T12" fmla="*/ 2147483647 w 1023"/>
              <a:gd name="T13" fmla="*/ 2147483647 h 1428"/>
              <a:gd name="T14" fmla="*/ 2147483647 w 1023"/>
              <a:gd name="T15" fmla="*/ 2147483647 h 1428"/>
              <a:gd name="T16" fmla="*/ 2147483647 w 1023"/>
              <a:gd name="T17" fmla="*/ 2147483647 h 1428"/>
              <a:gd name="T18" fmla="*/ 2147483647 w 1023"/>
              <a:gd name="T19" fmla="*/ 2147483647 h 1428"/>
              <a:gd name="T20" fmla="*/ 2147483647 w 1023"/>
              <a:gd name="T21" fmla="*/ 2147483647 h 1428"/>
              <a:gd name="T22" fmla="*/ 2147483647 w 1023"/>
              <a:gd name="T23" fmla="*/ 2147483647 h 1428"/>
              <a:gd name="T24" fmla="*/ 2147483647 w 1023"/>
              <a:gd name="T25" fmla="*/ 2147483647 h 1428"/>
              <a:gd name="T26" fmla="*/ 2147483647 w 1023"/>
              <a:gd name="T27" fmla="*/ 2147483647 h 1428"/>
              <a:gd name="T28" fmla="*/ 2147483647 w 1023"/>
              <a:gd name="T29" fmla="*/ 2147483647 h 1428"/>
              <a:gd name="T30" fmla="*/ 2147483647 w 1023"/>
              <a:gd name="T31" fmla="*/ 2147483647 h 1428"/>
              <a:gd name="T32" fmla="*/ 2147483647 w 1023"/>
              <a:gd name="T33" fmla="*/ 2147483647 h 1428"/>
              <a:gd name="T34" fmla="*/ 2147483647 w 1023"/>
              <a:gd name="T35" fmla="*/ 2147483647 h 1428"/>
              <a:gd name="T36" fmla="*/ 2147483647 w 1023"/>
              <a:gd name="T37" fmla="*/ 2147483647 h 1428"/>
              <a:gd name="T38" fmla="*/ 2147483647 w 1023"/>
              <a:gd name="T39" fmla="*/ 2147483647 h 1428"/>
              <a:gd name="T40" fmla="*/ 2147483647 w 1023"/>
              <a:gd name="T41" fmla="*/ 2147483647 h 1428"/>
              <a:gd name="T42" fmla="*/ 2147483647 w 1023"/>
              <a:gd name="T43" fmla="*/ 2147483647 h 1428"/>
              <a:gd name="T44" fmla="*/ 2147483647 w 1023"/>
              <a:gd name="T45" fmla="*/ 2147483647 h 1428"/>
              <a:gd name="T46" fmla="*/ 2147483647 w 1023"/>
              <a:gd name="T47" fmla="*/ 2147483647 h 1428"/>
              <a:gd name="T48" fmla="*/ 2147483647 w 1023"/>
              <a:gd name="T49" fmla="*/ 2147483647 h 1428"/>
              <a:gd name="T50" fmla="*/ 2147483647 w 1023"/>
              <a:gd name="T51" fmla="*/ 2147483647 h 1428"/>
              <a:gd name="T52" fmla="*/ 2147483647 w 1023"/>
              <a:gd name="T53" fmla="*/ 2147483647 h 1428"/>
              <a:gd name="T54" fmla="*/ 2147483647 w 1023"/>
              <a:gd name="T55" fmla="*/ 2147483647 h 1428"/>
              <a:gd name="T56" fmla="*/ 2147483647 w 1023"/>
              <a:gd name="T57" fmla="*/ 2147483647 h 1428"/>
              <a:gd name="T58" fmla="*/ 2147483647 w 1023"/>
              <a:gd name="T59" fmla="*/ 2147483647 h 1428"/>
              <a:gd name="T60" fmla="*/ 0 w 1023"/>
              <a:gd name="T61" fmla="*/ 2147483647 h 1428"/>
              <a:gd name="T62" fmla="*/ 2147483647 w 1023"/>
              <a:gd name="T63" fmla="*/ 2147483647 h 1428"/>
              <a:gd name="T64" fmla="*/ 2147483647 w 1023"/>
              <a:gd name="T65" fmla="*/ 2147483647 h 1428"/>
              <a:gd name="T66" fmla="*/ 2147483647 w 1023"/>
              <a:gd name="T67" fmla="*/ 2147483647 h 1428"/>
              <a:gd name="T68" fmla="*/ 2147483647 w 1023"/>
              <a:gd name="T69" fmla="*/ 2147483647 h 1428"/>
              <a:gd name="T70" fmla="*/ 2147483647 w 1023"/>
              <a:gd name="T71" fmla="*/ 2147483647 h 1428"/>
              <a:gd name="T72" fmla="*/ 2147483647 w 1023"/>
              <a:gd name="T73" fmla="*/ 2147483647 h 1428"/>
              <a:gd name="T74" fmla="*/ 2147483647 w 1023"/>
              <a:gd name="T75" fmla="*/ 2147483647 h 1428"/>
              <a:gd name="T76" fmla="*/ 2147483647 w 1023"/>
              <a:gd name="T77" fmla="*/ 2147483647 h 1428"/>
              <a:gd name="T78" fmla="*/ 2147483647 w 1023"/>
              <a:gd name="T79" fmla="*/ 2147483647 h 1428"/>
              <a:gd name="T80" fmla="*/ 2147483647 w 1023"/>
              <a:gd name="T81" fmla="*/ 2147483647 h 1428"/>
              <a:gd name="T82" fmla="*/ 2147483647 w 1023"/>
              <a:gd name="T83" fmla="*/ 2147483647 h 1428"/>
              <a:gd name="T84" fmla="*/ 2147483647 w 1023"/>
              <a:gd name="T85" fmla="*/ 2147483647 h 1428"/>
              <a:gd name="T86" fmla="*/ 2147483647 w 1023"/>
              <a:gd name="T87" fmla="*/ 2147483647 h 1428"/>
              <a:gd name="T88" fmla="*/ 2147483647 w 1023"/>
              <a:gd name="T89" fmla="*/ 2147483647 h 1428"/>
              <a:gd name="T90" fmla="*/ 2147483647 w 1023"/>
              <a:gd name="T91" fmla="*/ 2147483647 h 1428"/>
              <a:gd name="T92" fmla="*/ 2147483647 w 1023"/>
              <a:gd name="T93" fmla="*/ 2147483647 h 1428"/>
              <a:gd name="T94" fmla="*/ 2147483647 w 1023"/>
              <a:gd name="T95" fmla="*/ 2147483647 h 1428"/>
              <a:gd name="T96" fmla="*/ 2147483647 w 1023"/>
              <a:gd name="T97" fmla="*/ 2147483647 h 1428"/>
              <a:gd name="T98" fmla="*/ 2147483647 w 1023"/>
              <a:gd name="T99" fmla="*/ 2147483647 h 1428"/>
              <a:gd name="T100" fmla="*/ 2147483647 w 1023"/>
              <a:gd name="T101" fmla="*/ 2147483647 h 1428"/>
              <a:gd name="T102" fmla="*/ 2147483647 w 1023"/>
              <a:gd name="T103" fmla="*/ 2147483647 h 1428"/>
              <a:gd name="T104" fmla="*/ 2147483647 w 1023"/>
              <a:gd name="T105" fmla="*/ 2147483647 h 1428"/>
              <a:gd name="T106" fmla="*/ 2147483647 w 1023"/>
              <a:gd name="T107" fmla="*/ 2147483647 h 1428"/>
              <a:gd name="T108" fmla="*/ 2147483647 w 1023"/>
              <a:gd name="T109" fmla="*/ 2147483647 h 14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23"/>
              <a:gd name="T166" fmla="*/ 0 h 1428"/>
              <a:gd name="T167" fmla="*/ 1023 w 1023"/>
              <a:gd name="T168" fmla="*/ 1428 h 14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23" h="1428">
                <a:moveTo>
                  <a:pt x="714" y="1335"/>
                </a:moveTo>
                <a:cubicBezTo>
                  <a:pt x="689" y="1335"/>
                  <a:pt x="668" y="1356"/>
                  <a:pt x="668" y="1381"/>
                </a:cubicBezTo>
                <a:cubicBezTo>
                  <a:pt x="668" y="1407"/>
                  <a:pt x="689" y="1428"/>
                  <a:pt x="714" y="1428"/>
                </a:cubicBezTo>
                <a:cubicBezTo>
                  <a:pt x="740" y="1428"/>
                  <a:pt x="761" y="1407"/>
                  <a:pt x="761" y="1381"/>
                </a:cubicBezTo>
                <a:cubicBezTo>
                  <a:pt x="761" y="1356"/>
                  <a:pt x="740" y="1335"/>
                  <a:pt x="714" y="1335"/>
                </a:cubicBezTo>
                <a:close/>
                <a:moveTo>
                  <a:pt x="714" y="1286"/>
                </a:moveTo>
                <a:cubicBezTo>
                  <a:pt x="733" y="1286"/>
                  <a:pt x="748" y="1272"/>
                  <a:pt x="748" y="1253"/>
                </a:cubicBezTo>
                <a:cubicBezTo>
                  <a:pt x="748" y="1235"/>
                  <a:pt x="733" y="1220"/>
                  <a:pt x="714" y="1220"/>
                </a:cubicBezTo>
                <a:cubicBezTo>
                  <a:pt x="696" y="1220"/>
                  <a:pt x="681" y="1235"/>
                  <a:pt x="681" y="1253"/>
                </a:cubicBezTo>
                <a:cubicBezTo>
                  <a:pt x="681" y="1272"/>
                  <a:pt x="696" y="1286"/>
                  <a:pt x="714" y="1286"/>
                </a:cubicBezTo>
                <a:close/>
                <a:moveTo>
                  <a:pt x="714" y="1172"/>
                </a:moveTo>
                <a:cubicBezTo>
                  <a:pt x="728" y="1172"/>
                  <a:pt x="740" y="1160"/>
                  <a:pt x="740" y="1146"/>
                </a:cubicBezTo>
                <a:cubicBezTo>
                  <a:pt x="740" y="1132"/>
                  <a:pt x="728" y="1121"/>
                  <a:pt x="714" y="1121"/>
                </a:cubicBezTo>
                <a:cubicBezTo>
                  <a:pt x="700" y="1121"/>
                  <a:pt x="689" y="1132"/>
                  <a:pt x="689" y="1146"/>
                </a:cubicBezTo>
                <a:cubicBezTo>
                  <a:pt x="689" y="1160"/>
                  <a:pt x="700" y="1172"/>
                  <a:pt x="714" y="1172"/>
                </a:cubicBezTo>
                <a:close/>
                <a:moveTo>
                  <a:pt x="714" y="93"/>
                </a:moveTo>
                <a:cubicBezTo>
                  <a:pt x="740" y="93"/>
                  <a:pt x="761" y="72"/>
                  <a:pt x="761" y="47"/>
                </a:cubicBezTo>
                <a:cubicBezTo>
                  <a:pt x="761" y="21"/>
                  <a:pt x="740" y="0"/>
                  <a:pt x="714" y="0"/>
                </a:cubicBezTo>
                <a:cubicBezTo>
                  <a:pt x="689" y="0"/>
                  <a:pt x="668" y="21"/>
                  <a:pt x="668" y="47"/>
                </a:cubicBezTo>
                <a:cubicBezTo>
                  <a:pt x="668" y="72"/>
                  <a:pt x="689" y="93"/>
                  <a:pt x="714" y="93"/>
                </a:cubicBezTo>
                <a:close/>
                <a:moveTo>
                  <a:pt x="714" y="142"/>
                </a:moveTo>
                <a:cubicBezTo>
                  <a:pt x="696" y="142"/>
                  <a:pt x="681" y="156"/>
                  <a:pt x="681" y="175"/>
                </a:cubicBezTo>
                <a:cubicBezTo>
                  <a:pt x="681" y="193"/>
                  <a:pt x="696" y="208"/>
                  <a:pt x="714" y="208"/>
                </a:cubicBezTo>
                <a:cubicBezTo>
                  <a:pt x="733" y="208"/>
                  <a:pt x="748" y="193"/>
                  <a:pt x="748" y="175"/>
                </a:cubicBezTo>
                <a:cubicBezTo>
                  <a:pt x="748" y="156"/>
                  <a:pt x="733" y="142"/>
                  <a:pt x="714" y="142"/>
                </a:cubicBezTo>
                <a:close/>
                <a:moveTo>
                  <a:pt x="740" y="282"/>
                </a:moveTo>
                <a:cubicBezTo>
                  <a:pt x="740" y="268"/>
                  <a:pt x="728" y="256"/>
                  <a:pt x="714" y="256"/>
                </a:cubicBezTo>
                <a:cubicBezTo>
                  <a:pt x="700" y="256"/>
                  <a:pt x="689" y="268"/>
                  <a:pt x="689" y="282"/>
                </a:cubicBezTo>
                <a:cubicBezTo>
                  <a:pt x="689" y="296"/>
                  <a:pt x="700" y="307"/>
                  <a:pt x="714" y="307"/>
                </a:cubicBezTo>
                <a:cubicBezTo>
                  <a:pt x="728" y="307"/>
                  <a:pt x="740" y="296"/>
                  <a:pt x="740" y="282"/>
                </a:cubicBezTo>
                <a:close/>
                <a:moveTo>
                  <a:pt x="1013" y="1313"/>
                </a:moveTo>
                <a:cubicBezTo>
                  <a:pt x="1003" y="1289"/>
                  <a:pt x="976" y="1277"/>
                  <a:pt x="952" y="1287"/>
                </a:cubicBezTo>
                <a:cubicBezTo>
                  <a:pt x="928" y="1297"/>
                  <a:pt x="917" y="1325"/>
                  <a:pt x="927" y="1349"/>
                </a:cubicBezTo>
                <a:cubicBezTo>
                  <a:pt x="936" y="1372"/>
                  <a:pt x="964" y="1384"/>
                  <a:pt x="988" y="1374"/>
                </a:cubicBezTo>
                <a:cubicBezTo>
                  <a:pt x="1012" y="1364"/>
                  <a:pt x="1023" y="1337"/>
                  <a:pt x="1013" y="1313"/>
                </a:cubicBezTo>
                <a:close/>
                <a:moveTo>
                  <a:pt x="951" y="1199"/>
                </a:moveTo>
                <a:cubicBezTo>
                  <a:pt x="944" y="1182"/>
                  <a:pt x="925" y="1174"/>
                  <a:pt x="908" y="1181"/>
                </a:cubicBezTo>
                <a:cubicBezTo>
                  <a:pt x="891" y="1188"/>
                  <a:pt x="883" y="1208"/>
                  <a:pt x="890" y="1225"/>
                </a:cubicBezTo>
                <a:cubicBezTo>
                  <a:pt x="897" y="1242"/>
                  <a:pt x="916" y="1250"/>
                  <a:pt x="933" y="1243"/>
                </a:cubicBezTo>
                <a:cubicBezTo>
                  <a:pt x="950" y="1236"/>
                  <a:pt x="958" y="1216"/>
                  <a:pt x="951" y="1199"/>
                </a:cubicBezTo>
                <a:close/>
                <a:moveTo>
                  <a:pt x="903" y="1103"/>
                </a:moveTo>
                <a:cubicBezTo>
                  <a:pt x="898" y="1090"/>
                  <a:pt x="883" y="1084"/>
                  <a:pt x="870" y="1090"/>
                </a:cubicBezTo>
                <a:cubicBezTo>
                  <a:pt x="857" y="1095"/>
                  <a:pt x="851" y="1110"/>
                  <a:pt x="856" y="1123"/>
                </a:cubicBezTo>
                <a:cubicBezTo>
                  <a:pt x="862" y="1136"/>
                  <a:pt x="877" y="1142"/>
                  <a:pt x="890" y="1137"/>
                </a:cubicBezTo>
                <a:cubicBezTo>
                  <a:pt x="903" y="1131"/>
                  <a:pt x="909" y="1117"/>
                  <a:pt x="903" y="1103"/>
                </a:cubicBezTo>
                <a:close/>
                <a:moveTo>
                  <a:pt x="477" y="141"/>
                </a:moveTo>
                <a:cubicBezTo>
                  <a:pt x="501" y="131"/>
                  <a:pt x="512" y="103"/>
                  <a:pt x="502" y="79"/>
                </a:cubicBezTo>
                <a:cubicBezTo>
                  <a:pt x="492" y="56"/>
                  <a:pt x="465" y="44"/>
                  <a:pt x="441" y="54"/>
                </a:cubicBezTo>
                <a:cubicBezTo>
                  <a:pt x="417" y="64"/>
                  <a:pt x="406" y="91"/>
                  <a:pt x="416" y="115"/>
                </a:cubicBezTo>
                <a:cubicBezTo>
                  <a:pt x="426" y="139"/>
                  <a:pt x="453" y="150"/>
                  <a:pt x="477" y="141"/>
                </a:cubicBezTo>
                <a:close/>
                <a:moveTo>
                  <a:pt x="477" y="229"/>
                </a:moveTo>
                <a:cubicBezTo>
                  <a:pt x="484" y="246"/>
                  <a:pt x="504" y="254"/>
                  <a:pt x="521" y="247"/>
                </a:cubicBezTo>
                <a:cubicBezTo>
                  <a:pt x="538" y="240"/>
                  <a:pt x="546" y="220"/>
                  <a:pt x="539" y="203"/>
                </a:cubicBezTo>
                <a:cubicBezTo>
                  <a:pt x="532" y="186"/>
                  <a:pt x="512" y="178"/>
                  <a:pt x="495" y="185"/>
                </a:cubicBezTo>
                <a:cubicBezTo>
                  <a:pt x="478" y="192"/>
                  <a:pt x="470" y="212"/>
                  <a:pt x="477" y="229"/>
                </a:cubicBezTo>
                <a:close/>
                <a:moveTo>
                  <a:pt x="539" y="291"/>
                </a:moveTo>
                <a:cubicBezTo>
                  <a:pt x="526" y="296"/>
                  <a:pt x="520" y="311"/>
                  <a:pt x="525" y="324"/>
                </a:cubicBezTo>
                <a:cubicBezTo>
                  <a:pt x="531" y="337"/>
                  <a:pt x="546" y="344"/>
                  <a:pt x="559" y="338"/>
                </a:cubicBezTo>
                <a:cubicBezTo>
                  <a:pt x="572" y="333"/>
                  <a:pt x="578" y="318"/>
                  <a:pt x="573" y="305"/>
                </a:cubicBezTo>
                <a:cubicBezTo>
                  <a:pt x="567" y="292"/>
                  <a:pt x="552" y="286"/>
                  <a:pt x="539" y="291"/>
                </a:cubicBezTo>
                <a:close/>
                <a:moveTo>
                  <a:pt x="275" y="275"/>
                </a:moveTo>
                <a:cubicBezTo>
                  <a:pt x="294" y="257"/>
                  <a:pt x="294" y="227"/>
                  <a:pt x="275" y="209"/>
                </a:cubicBezTo>
                <a:cubicBezTo>
                  <a:pt x="257" y="191"/>
                  <a:pt x="228" y="191"/>
                  <a:pt x="209" y="209"/>
                </a:cubicBezTo>
                <a:cubicBezTo>
                  <a:pt x="191" y="227"/>
                  <a:pt x="191" y="257"/>
                  <a:pt x="209" y="275"/>
                </a:cubicBezTo>
                <a:cubicBezTo>
                  <a:pt x="228" y="293"/>
                  <a:pt x="257" y="293"/>
                  <a:pt x="275" y="275"/>
                </a:cubicBezTo>
                <a:close/>
                <a:moveTo>
                  <a:pt x="310" y="309"/>
                </a:moveTo>
                <a:cubicBezTo>
                  <a:pt x="297" y="322"/>
                  <a:pt x="297" y="343"/>
                  <a:pt x="310" y="356"/>
                </a:cubicBezTo>
                <a:cubicBezTo>
                  <a:pt x="323" y="369"/>
                  <a:pt x="344" y="369"/>
                  <a:pt x="357" y="356"/>
                </a:cubicBezTo>
                <a:cubicBezTo>
                  <a:pt x="370" y="343"/>
                  <a:pt x="370" y="322"/>
                  <a:pt x="357" y="309"/>
                </a:cubicBezTo>
                <a:cubicBezTo>
                  <a:pt x="344" y="296"/>
                  <a:pt x="323" y="296"/>
                  <a:pt x="310" y="309"/>
                </a:cubicBezTo>
                <a:close/>
                <a:moveTo>
                  <a:pt x="427" y="426"/>
                </a:moveTo>
                <a:cubicBezTo>
                  <a:pt x="437" y="416"/>
                  <a:pt x="437" y="400"/>
                  <a:pt x="427" y="390"/>
                </a:cubicBezTo>
                <a:cubicBezTo>
                  <a:pt x="417" y="380"/>
                  <a:pt x="401" y="380"/>
                  <a:pt x="391" y="390"/>
                </a:cubicBezTo>
                <a:cubicBezTo>
                  <a:pt x="381" y="400"/>
                  <a:pt x="381" y="416"/>
                  <a:pt x="391" y="426"/>
                </a:cubicBezTo>
                <a:cubicBezTo>
                  <a:pt x="401" y="436"/>
                  <a:pt x="417" y="436"/>
                  <a:pt x="427" y="426"/>
                </a:cubicBezTo>
                <a:close/>
                <a:moveTo>
                  <a:pt x="80" y="502"/>
                </a:moveTo>
                <a:cubicBezTo>
                  <a:pt x="104" y="512"/>
                  <a:pt x="131" y="500"/>
                  <a:pt x="141" y="476"/>
                </a:cubicBezTo>
                <a:cubicBezTo>
                  <a:pt x="151" y="453"/>
                  <a:pt x="140" y="425"/>
                  <a:pt x="116" y="415"/>
                </a:cubicBezTo>
                <a:cubicBezTo>
                  <a:pt x="92" y="405"/>
                  <a:pt x="64" y="417"/>
                  <a:pt x="54" y="441"/>
                </a:cubicBezTo>
                <a:cubicBezTo>
                  <a:pt x="45" y="465"/>
                  <a:pt x="56" y="492"/>
                  <a:pt x="80" y="502"/>
                </a:cubicBezTo>
                <a:close/>
                <a:moveTo>
                  <a:pt x="203" y="538"/>
                </a:moveTo>
                <a:cubicBezTo>
                  <a:pt x="220" y="545"/>
                  <a:pt x="240" y="537"/>
                  <a:pt x="247" y="520"/>
                </a:cubicBezTo>
                <a:cubicBezTo>
                  <a:pt x="254" y="503"/>
                  <a:pt x="246" y="484"/>
                  <a:pt x="229" y="477"/>
                </a:cubicBezTo>
                <a:cubicBezTo>
                  <a:pt x="212" y="470"/>
                  <a:pt x="193" y="478"/>
                  <a:pt x="185" y="495"/>
                </a:cubicBezTo>
                <a:cubicBezTo>
                  <a:pt x="178" y="512"/>
                  <a:pt x="187" y="531"/>
                  <a:pt x="203" y="538"/>
                </a:cubicBezTo>
                <a:close/>
                <a:moveTo>
                  <a:pt x="305" y="572"/>
                </a:moveTo>
                <a:cubicBezTo>
                  <a:pt x="318" y="578"/>
                  <a:pt x="333" y="571"/>
                  <a:pt x="339" y="558"/>
                </a:cubicBezTo>
                <a:cubicBezTo>
                  <a:pt x="344" y="545"/>
                  <a:pt x="338" y="530"/>
                  <a:pt x="325" y="525"/>
                </a:cubicBezTo>
                <a:cubicBezTo>
                  <a:pt x="312" y="520"/>
                  <a:pt x="297" y="526"/>
                  <a:pt x="291" y="539"/>
                </a:cubicBezTo>
                <a:cubicBezTo>
                  <a:pt x="286" y="552"/>
                  <a:pt x="292" y="567"/>
                  <a:pt x="305" y="572"/>
                </a:cubicBezTo>
                <a:close/>
                <a:moveTo>
                  <a:pt x="94" y="714"/>
                </a:moveTo>
                <a:cubicBezTo>
                  <a:pt x="94" y="688"/>
                  <a:pt x="73" y="667"/>
                  <a:pt x="47" y="667"/>
                </a:cubicBezTo>
                <a:cubicBezTo>
                  <a:pt x="21" y="667"/>
                  <a:pt x="0" y="688"/>
                  <a:pt x="0" y="714"/>
                </a:cubicBezTo>
                <a:cubicBezTo>
                  <a:pt x="0" y="740"/>
                  <a:pt x="21" y="761"/>
                  <a:pt x="47" y="761"/>
                </a:cubicBezTo>
                <a:cubicBezTo>
                  <a:pt x="73" y="761"/>
                  <a:pt x="94" y="740"/>
                  <a:pt x="94" y="714"/>
                </a:cubicBezTo>
                <a:close/>
                <a:moveTo>
                  <a:pt x="208" y="714"/>
                </a:moveTo>
                <a:cubicBezTo>
                  <a:pt x="208" y="696"/>
                  <a:pt x="194" y="681"/>
                  <a:pt x="175" y="681"/>
                </a:cubicBezTo>
                <a:cubicBezTo>
                  <a:pt x="157" y="681"/>
                  <a:pt x="142" y="696"/>
                  <a:pt x="142" y="714"/>
                </a:cubicBezTo>
                <a:cubicBezTo>
                  <a:pt x="142" y="732"/>
                  <a:pt x="157" y="747"/>
                  <a:pt x="175" y="747"/>
                </a:cubicBezTo>
                <a:cubicBezTo>
                  <a:pt x="194" y="747"/>
                  <a:pt x="208" y="732"/>
                  <a:pt x="208" y="714"/>
                </a:cubicBezTo>
                <a:close/>
                <a:moveTo>
                  <a:pt x="282" y="688"/>
                </a:moveTo>
                <a:cubicBezTo>
                  <a:pt x="268" y="688"/>
                  <a:pt x="257" y="700"/>
                  <a:pt x="257" y="714"/>
                </a:cubicBezTo>
                <a:cubicBezTo>
                  <a:pt x="257" y="728"/>
                  <a:pt x="268" y="740"/>
                  <a:pt x="282" y="740"/>
                </a:cubicBezTo>
                <a:cubicBezTo>
                  <a:pt x="296" y="740"/>
                  <a:pt x="308" y="728"/>
                  <a:pt x="308" y="714"/>
                </a:cubicBezTo>
                <a:cubicBezTo>
                  <a:pt x="308" y="700"/>
                  <a:pt x="296" y="688"/>
                  <a:pt x="282" y="688"/>
                </a:cubicBezTo>
                <a:close/>
                <a:moveTo>
                  <a:pt x="80" y="926"/>
                </a:moveTo>
                <a:cubicBezTo>
                  <a:pt x="56" y="936"/>
                  <a:pt x="45" y="963"/>
                  <a:pt x="54" y="987"/>
                </a:cubicBezTo>
                <a:cubicBezTo>
                  <a:pt x="64" y="1011"/>
                  <a:pt x="92" y="1023"/>
                  <a:pt x="116" y="1013"/>
                </a:cubicBezTo>
                <a:cubicBezTo>
                  <a:pt x="139" y="1003"/>
                  <a:pt x="151" y="975"/>
                  <a:pt x="141" y="951"/>
                </a:cubicBezTo>
                <a:cubicBezTo>
                  <a:pt x="131" y="928"/>
                  <a:pt x="104" y="916"/>
                  <a:pt x="80" y="926"/>
                </a:cubicBezTo>
                <a:close/>
                <a:moveTo>
                  <a:pt x="229" y="951"/>
                </a:moveTo>
                <a:cubicBezTo>
                  <a:pt x="246" y="944"/>
                  <a:pt x="254" y="925"/>
                  <a:pt x="247" y="908"/>
                </a:cubicBezTo>
                <a:cubicBezTo>
                  <a:pt x="240" y="891"/>
                  <a:pt x="220" y="883"/>
                  <a:pt x="203" y="890"/>
                </a:cubicBezTo>
                <a:cubicBezTo>
                  <a:pt x="186" y="897"/>
                  <a:pt x="178" y="916"/>
                  <a:pt x="185" y="933"/>
                </a:cubicBezTo>
                <a:cubicBezTo>
                  <a:pt x="192" y="950"/>
                  <a:pt x="212" y="958"/>
                  <a:pt x="229" y="951"/>
                </a:cubicBezTo>
                <a:close/>
                <a:moveTo>
                  <a:pt x="325" y="903"/>
                </a:moveTo>
                <a:cubicBezTo>
                  <a:pt x="338" y="898"/>
                  <a:pt x="344" y="883"/>
                  <a:pt x="339" y="870"/>
                </a:cubicBezTo>
                <a:cubicBezTo>
                  <a:pt x="333" y="857"/>
                  <a:pt x="318" y="850"/>
                  <a:pt x="305" y="856"/>
                </a:cubicBezTo>
                <a:cubicBezTo>
                  <a:pt x="292" y="861"/>
                  <a:pt x="286" y="876"/>
                  <a:pt x="291" y="889"/>
                </a:cubicBezTo>
                <a:cubicBezTo>
                  <a:pt x="297" y="902"/>
                  <a:pt x="312" y="908"/>
                  <a:pt x="325" y="903"/>
                </a:cubicBezTo>
                <a:close/>
                <a:moveTo>
                  <a:pt x="209" y="1153"/>
                </a:moveTo>
                <a:cubicBezTo>
                  <a:pt x="191" y="1171"/>
                  <a:pt x="191" y="1201"/>
                  <a:pt x="209" y="1219"/>
                </a:cubicBezTo>
                <a:cubicBezTo>
                  <a:pt x="228" y="1237"/>
                  <a:pt x="257" y="1237"/>
                  <a:pt x="275" y="1219"/>
                </a:cubicBezTo>
                <a:cubicBezTo>
                  <a:pt x="294" y="1201"/>
                  <a:pt x="294" y="1171"/>
                  <a:pt x="275" y="1153"/>
                </a:cubicBezTo>
                <a:cubicBezTo>
                  <a:pt x="257" y="1135"/>
                  <a:pt x="228" y="1135"/>
                  <a:pt x="209" y="1153"/>
                </a:cubicBezTo>
                <a:close/>
                <a:moveTo>
                  <a:pt x="310" y="1072"/>
                </a:moveTo>
                <a:cubicBezTo>
                  <a:pt x="297" y="1085"/>
                  <a:pt x="297" y="1106"/>
                  <a:pt x="310" y="1119"/>
                </a:cubicBezTo>
                <a:cubicBezTo>
                  <a:pt x="323" y="1132"/>
                  <a:pt x="344" y="1132"/>
                  <a:pt x="357" y="1119"/>
                </a:cubicBezTo>
                <a:cubicBezTo>
                  <a:pt x="370" y="1106"/>
                  <a:pt x="370" y="1085"/>
                  <a:pt x="357" y="1072"/>
                </a:cubicBezTo>
                <a:cubicBezTo>
                  <a:pt x="344" y="1059"/>
                  <a:pt x="323" y="1059"/>
                  <a:pt x="310" y="1072"/>
                </a:cubicBezTo>
                <a:close/>
                <a:moveTo>
                  <a:pt x="427" y="1002"/>
                </a:moveTo>
                <a:cubicBezTo>
                  <a:pt x="417" y="992"/>
                  <a:pt x="401" y="992"/>
                  <a:pt x="391" y="1002"/>
                </a:cubicBezTo>
                <a:cubicBezTo>
                  <a:pt x="381" y="1012"/>
                  <a:pt x="381" y="1028"/>
                  <a:pt x="391" y="1038"/>
                </a:cubicBezTo>
                <a:cubicBezTo>
                  <a:pt x="401" y="1048"/>
                  <a:pt x="417" y="1048"/>
                  <a:pt x="427" y="1038"/>
                </a:cubicBezTo>
                <a:cubicBezTo>
                  <a:pt x="437" y="1028"/>
                  <a:pt x="437" y="1012"/>
                  <a:pt x="427" y="1002"/>
                </a:cubicBezTo>
                <a:close/>
                <a:moveTo>
                  <a:pt x="952" y="141"/>
                </a:moveTo>
                <a:cubicBezTo>
                  <a:pt x="976" y="150"/>
                  <a:pt x="1003" y="139"/>
                  <a:pt x="1013" y="115"/>
                </a:cubicBezTo>
                <a:cubicBezTo>
                  <a:pt x="1023" y="91"/>
                  <a:pt x="1012" y="64"/>
                  <a:pt x="988" y="54"/>
                </a:cubicBezTo>
                <a:cubicBezTo>
                  <a:pt x="964" y="44"/>
                  <a:pt x="936" y="56"/>
                  <a:pt x="927" y="79"/>
                </a:cubicBezTo>
                <a:cubicBezTo>
                  <a:pt x="917" y="103"/>
                  <a:pt x="928" y="131"/>
                  <a:pt x="952" y="141"/>
                </a:cubicBezTo>
                <a:close/>
                <a:moveTo>
                  <a:pt x="908" y="247"/>
                </a:moveTo>
                <a:cubicBezTo>
                  <a:pt x="925" y="254"/>
                  <a:pt x="944" y="246"/>
                  <a:pt x="951" y="229"/>
                </a:cubicBezTo>
                <a:cubicBezTo>
                  <a:pt x="958" y="212"/>
                  <a:pt x="950" y="192"/>
                  <a:pt x="933" y="185"/>
                </a:cubicBezTo>
                <a:cubicBezTo>
                  <a:pt x="916" y="178"/>
                  <a:pt x="897" y="186"/>
                  <a:pt x="890" y="203"/>
                </a:cubicBezTo>
                <a:cubicBezTo>
                  <a:pt x="883" y="220"/>
                  <a:pt x="891" y="240"/>
                  <a:pt x="908" y="247"/>
                </a:cubicBezTo>
                <a:close/>
                <a:moveTo>
                  <a:pt x="870" y="338"/>
                </a:moveTo>
                <a:cubicBezTo>
                  <a:pt x="883" y="344"/>
                  <a:pt x="898" y="337"/>
                  <a:pt x="903" y="324"/>
                </a:cubicBezTo>
                <a:cubicBezTo>
                  <a:pt x="909" y="311"/>
                  <a:pt x="903" y="296"/>
                  <a:pt x="890" y="291"/>
                </a:cubicBezTo>
                <a:cubicBezTo>
                  <a:pt x="876" y="286"/>
                  <a:pt x="862" y="292"/>
                  <a:pt x="856" y="305"/>
                </a:cubicBezTo>
                <a:cubicBezTo>
                  <a:pt x="851" y="318"/>
                  <a:pt x="857" y="333"/>
                  <a:pt x="870" y="338"/>
                </a:cubicBezTo>
                <a:close/>
                <a:moveTo>
                  <a:pt x="477" y="1287"/>
                </a:moveTo>
                <a:cubicBezTo>
                  <a:pt x="453" y="1278"/>
                  <a:pt x="426" y="1289"/>
                  <a:pt x="416" y="1313"/>
                </a:cubicBezTo>
                <a:cubicBezTo>
                  <a:pt x="406" y="1337"/>
                  <a:pt x="417" y="1364"/>
                  <a:pt x="441" y="1374"/>
                </a:cubicBezTo>
                <a:cubicBezTo>
                  <a:pt x="465" y="1384"/>
                  <a:pt x="492" y="1372"/>
                  <a:pt x="502" y="1349"/>
                </a:cubicBezTo>
                <a:cubicBezTo>
                  <a:pt x="512" y="1325"/>
                  <a:pt x="501" y="1297"/>
                  <a:pt x="477" y="1287"/>
                </a:cubicBezTo>
                <a:close/>
                <a:moveTo>
                  <a:pt x="521" y="1181"/>
                </a:moveTo>
                <a:cubicBezTo>
                  <a:pt x="504" y="1174"/>
                  <a:pt x="484" y="1182"/>
                  <a:pt x="477" y="1199"/>
                </a:cubicBezTo>
                <a:cubicBezTo>
                  <a:pt x="470" y="1216"/>
                  <a:pt x="478" y="1236"/>
                  <a:pt x="495" y="1243"/>
                </a:cubicBezTo>
                <a:cubicBezTo>
                  <a:pt x="512" y="1250"/>
                  <a:pt x="532" y="1242"/>
                  <a:pt x="539" y="1225"/>
                </a:cubicBezTo>
                <a:cubicBezTo>
                  <a:pt x="546" y="1208"/>
                  <a:pt x="538" y="1188"/>
                  <a:pt x="521" y="1181"/>
                </a:cubicBezTo>
                <a:close/>
                <a:moveTo>
                  <a:pt x="559" y="1090"/>
                </a:moveTo>
                <a:cubicBezTo>
                  <a:pt x="546" y="1084"/>
                  <a:pt x="531" y="1090"/>
                  <a:pt x="525" y="1104"/>
                </a:cubicBezTo>
                <a:cubicBezTo>
                  <a:pt x="520" y="1117"/>
                  <a:pt x="526" y="1132"/>
                  <a:pt x="539" y="1137"/>
                </a:cubicBezTo>
                <a:cubicBezTo>
                  <a:pt x="552" y="1142"/>
                  <a:pt x="567" y="1136"/>
                  <a:pt x="573" y="1123"/>
                </a:cubicBezTo>
                <a:cubicBezTo>
                  <a:pt x="578" y="1110"/>
                  <a:pt x="572" y="1095"/>
                  <a:pt x="559" y="109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31" descr="ANHTUA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1291" y="214168"/>
            <a:ext cx="3136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69865" y="236539"/>
            <a:ext cx="45085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800000"/>
                </a:solidFill>
              </a:rPr>
              <a:t>UBND </a:t>
            </a:r>
            <a:r>
              <a:rPr lang="en-US" sz="2000" b="1" dirty="0" smtClean="0">
                <a:solidFill>
                  <a:srgbClr val="800000"/>
                </a:solidFill>
              </a:rPr>
              <a:t>TỈNH ĐẮK LẮK</a:t>
            </a:r>
            <a:endParaRPr lang="en-US" sz="2000" b="1" dirty="0">
              <a:solidFill>
                <a:srgbClr val="800000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rgbClr val="800000"/>
                </a:solidFill>
              </a:rPr>
              <a:t>SỞ GIÁO DỤC VÀ ĐÀO TẠO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6273225"/>
            <a:ext cx="4281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srgbClr val="000090"/>
                </a:solidFill>
              </a:rPr>
              <a:t>Hotline: 0236. 3565552</a:t>
            </a:r>
            <a:endParaRPr lang="en-US" sz="1600" i="1" dirty="0">
              <a:solidFill>
                <a:srgbClr val="000090"/>
              </a:solidFill>
            </a:endParaRPr>
          </a:p>
          <a:p>
            <a:pPr algn="ctr" eaLnBrk="0" hangingPunct="0"/>
            <a:r>
              <a:rPr lang="en-US" sz="1600" i="1" dirty="0">
                <a:solidFill>
                  <a:srgbClr val="000090"/>
                </a:solidFill>
              </a:rPr>
              <a:t>Email: </a:t>
            </a:r>
            <a:r>
              <a:rPr lang="en-US" sz="1600" i="1" dirty="0" smtClean="0">
                <a:solidFill>
                  <a:srgbClr val="000090"/>
                </a:solidFill>
              </a:rPr>
              <a:t> admin@netplus.vn</a:t>
            </a:r>
            <a:endParaRPr lang="en-US" sz="16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3426"/>
            <a:ext cx="12192000" cy="587457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tt</a:t>
            </a:r>
            <a:r>
              <a:rPr lang="en-US" sz="24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tự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điền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ô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trị</a:t>
            </a:r>
            <a:r>
              <a:rPr lang="en-US" sz="1800" dirty="0" smtClean="0"/>
              <a:t> </a:t>
            </a: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ứng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đầy</a:t>
            </a:r>
            <a:r>
              <a:rPr lang="en-US" sz="1800" dirty="0" smtClean="0"/>
              <a:t> </a:t>
            </a:r>
            <a:r>
              <a:rPr lang="en-US" sz="1800" dirty="0" err="1" smtClean="0"/>
              <a:t>đủ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dưới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xét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594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426"/>
            <a:ext cx="12192000" cy="58745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3426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tt</a:t>
            </a:r>
            <a:r>
              <a:rPr lang="en-US" sz="24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Phần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mặc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tại</a:t>
            </a:r>
            <a:r>
              <a:rPr lang="en-US" sz="1800" dirty="0" smtClean="0"/>
              <a:t>,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thay</a:t>
            </a:r>
            <a:r>
              <a:rPr lang="en-US" sz="1800" dirty="0" smtClean="0"/>
              <a:t> </a:t>
            </a:r>
            <a:r>
              <a:rPr lang="en-US" sz="1800" dirty="0" err="1" smtClean="0"/>
              <a:t>đổi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sửa</a:t>
            </a:r>
            <a:r>
              <a:rPr lang="en-US" sz="1800" dirty="0" smtClean="0"/>
              <a:t> </a:t>
            </a:r>
            <a:r>
              <a:rPr lang="en-US" sz="1800" dirty="0" err="1" smtClean="0"/>
              <a:t>trực</a:t>
            </a:r>
            <a:r>
              <a:rPr lang="en-US" sz="1800" dirty="0" smtClean="0"/>
              <a:t> </a:t>
            </a:r>
            <a:r>
              <a:rPr lang="en-US" sz="1800" dirty="0" err="1" smtClean="0"/>
              <a:t>tiếp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ô </a:t>
            </a:r>
            <a:r>
              <a:rPr lang="en-US" sz="1800" dirty="0" err="1" smtClean="0"/>
              <a:t>đó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Ngoại</a:t>
            </a:r>
            <a:r>
              <a:rPr lang="en-US" sz="1800" dirty="0" smtClean="0"/>
              <a:t> </a:t>
            </a:r>
            <a:r>
              <a:rPr lang="en-US" sz="1800" dirty="0" err="1" smtClean="0"/>
              <a:t>Ngữ</a:t>
            </a:r>
            <a:r>
              <a:rPr lang="en-US" sz="1800" dirty="0" smtClean="0"/>
              <a:t> </a:t>
            </a:r>
            <a:r>
              <a:rPr lang="en-US" sz="1800" dirty="0" err="1" smtClean="0"/>
              <a:t>cũng</a:t>
            </a:r>
            <a:r>
              <a:rPr lang="en-US" sz="1800" dirty="0" smtClean="0"/>
              <a:t> </a:t>
            </a:r>
            <a:r>
              <a:rPr lang="en-US" sz="1800" dirty="0" err="1" smtClean="0"/>
              <a:t>mặc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Tiếng</a:t>
            </a:r>
            <a:r>
              <a:rPr lang="en-US" sz="1800" dirty="0" smtClean="0"/>
              <a:t> </a:t>
            </a:r>
            <a:r>
              <a:rPr lang="en-US" sz="1800" dirty="0" err="1" smtClean="0"/>
              <a:t>Anh</a:t>
            </a:r>
            <a:r>
              <a:rPr lang="en-US" sz="1800" dirty="0" smtClean="0"/>
              <a:t>,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rèn</a:t>
            </a:r>
            <a:r>
              <a:rPr lang="en-US" sz="1800" dirty="0" smtClean="0"/>
              <a:t> </a:t>
            </a:r>
            <a:r>
              <a:rPr lang="en-US" sz="1800" dirty="0" err="1" smtClean="0"/>
              <a:t>luyện</a:t>
            </a:r>
            <a:r>
              <a:rPr lang="en-US" sz="1800" dirty="0" smtClean="0"/>
              <a:t> 4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 </a:t>
            </a:r>
            <a:r>
              <a:rPr lang="en-US" sz="1800" dirty="0" err="1" smtClean="0"/>
              <a:t>trình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xét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6664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3426"/>
            <a:ext cx="12192000" cy="58745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tt</a:t>
            </a:r>
            <a:r>
              <a:rPr lang="en-US" sz="24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cùng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phần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ưu</a:t>
            </a:r>
            <a:r>
              <a:rPr lang="en-US" sz="1800" dirty="0" smtClean="0"/>
              <a:t> </a:t>
            </a:r>
            <a:r>
              <a:rPr lang="en-US" sz="1800" dirty="0" err="1" smtClean="0"/>
              <a:t>tiên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cộng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.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sai</a:t>
            </a:r>
            <a:r>
              <a:rPr lang="en-US" sz="1800" dirty="0" smtClean="0"/>
              <a:t>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</a:t>
            </a:r>
            <a:r>
              <a:rPr lang="en-US" sz="1800" dirty="0" err="1" smtClean="0"/>
              <a:t>báo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xong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thêm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> 1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505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3426"/>
            <a:ext cx="12192000" cy="587457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THCS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thêm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xong</a:t>
            </a:r>
            <a:r>
              <a:rPr lang="en-US" sz="1800" dirty="0" smtClean="0"/>
              <a:t>, </a:t>
            </a:r>
            <a:r>
              <a:rPr lang="en-US" sz="1800" dirty="0" err="1" smtClean="0"/>
              <a:t>màn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quay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dưới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đây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vừa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9728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lịch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in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ký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 1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hay </a:t>
            </a:r>
            <a:r>
              <a:rPr lang="en-US" sz="1800" dirty="0" err="1" smtClean="0"/>
              <a:t>chưa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1785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Hạnh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lực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Ưu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khuyến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khích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in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ký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 1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hay </a:t>
            </a:r>
            <a:r>
              <a:rPr lang="en-US" sz="1800" dirty="0" err="1" smtClean="0"/>
              <a:t>chưa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0056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vọng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in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ký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 1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hay </a:t>
            </a:r>
            <a:r>
              <a:rPr lang="en-US" sz="1800" dirty="0" err="1" smtClean="0"/>
              <a:t>chưa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0183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lớp</a:t>
            </a:r>
            <a:r>
              <a:rPr lang="en-US" sz="2400" b="1" dirty="0" smtClean="0"/>
              <a:t>	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đưa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chiếu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in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giáo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chủ</a:t>
            </a:r>
            <a:r>
              <a:rPr lang="en-US" sz="1800" dirty="0" smtClean="0"/>
              <a:t> </a:t>
            </a:r>
            <a:r>
              <a:rPr lang="en-US" sz="1800" dirty="0" err="1" smtClean="0"/>
              <a:t>nhiệm</a:t>
            </a:r>
            <a:r>
              <a:rPr lang="en-US" sz="1800" dirty="0" smtClean="0"/>
              <a:t> </a:t>
            </a:r>
            <a:r>
              <a:rPr lang="en-US" sz="1800" dirty="0" err="1" smtClean="0"/>
              <a:t>ký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1833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in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ký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 1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hay </a:t>
            </a:r>
            <a:r>
              <a:rPr lang="en-US" sz="1800" dirty="0" err="1" smtClean="0"/>
              <a:t>chưa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5247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chuyển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THPT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Chức</a:t>
            </a:r>
            <a:r>
              <a:rPr lang="en-US" sz="1800" dirty="0" smtClean="0"/>
              <a:t> </a:t>
            </a:r>
            <a:r>
              <a:rPr lang="en-US" sz="1800" dirty="0" err="1" smtClean="0"/>
              <a:t>năng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/>
              <a:t> </a:t>
            </a:r>
            <a:r>
              <a:rPr lang="en-US" sz="1800" dirty="0" err="1" smtClean="0"/>
              <a:t>phép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chuyển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 </a:t>
            </a:r>
            <a:r>
              <a:rPr lang="en-US" sz="1800" dirty="0" err="1" smtClean="0"/>
              <a:t>nào</a:t>
            </a:r>
            <a:r>
              <a:rPr lang="en-US" sz="1800" dirty="0" smtClean="0"/>
              <a:t>, </a:t>
            </a:r>
            <a:r>
              <a:rPr lang="en-US" sz="1800" dirty="0" err="1" smtClean="0"/>
              <a:t>dựa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nguyện</a:t>
            </a:r>
            <a:r>
              <a:rPr lang="en-US" sz="1800" dirty="0" smtClean="0"/>
              <a:t> </a:t>
            </a:r>
            <a:r>
              <a:rPr lang="en-US" sz="1800" dirty="0" err="1" smtClean="0"/>
              <a:t>vọng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chuyển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2481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Màn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Sở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536"/>
            <a:ext cx="12192000" cy="58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chuyển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THPT (chi </a:t>
            </a:r>
            <a:r>
              <a:rPr lang="en-US" sz="2400" b="1" dirty="0" err="1" smtClean="0"/>
              <a:t>tiết</a:t>
            </a:r>
            <a:r>
              <a:rPr lang="en-US" sz="24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click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1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,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in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trực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3735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Màn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Thông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THPT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dõi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cũng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chỉnh</a:t>
            </a:r>
            <a:r>
              <a:rPr lang="en-US" sz="1800" dirty="0" smtClean="0"/>
              <a:t> </a:t>
            </a:r>
            <a:r>
              <a:rPr lang="en-US" sz="1800" dirty="0" err="1" smtClean="0"/>
              <a:t>sửa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nhanh</a:t>
            </a:r>
            <a:r>
              <a:rPr lang="en-US" sz="1800" dirty="0" smtClean="0"/>
              <a:t> </a:t>
            </a:r>
            <a:r>
              <a:rPr lang="en-US" sz="1800" dirty="0" err="1" smtClean="0"/>
              <a:t>chóng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dõi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chức</a:t>
            </a:r>
            <a:r>
              <a:rPr lang="en-US" sz="1800" dirty="0" smtClean="0"/>
              <a:t> </a:t>
            </a:r>
            <a:r>
              <a:rPr lang="en-US" sz="1800" dirty="0" err="1" smtClean="0"/>
              <a:t>năng</a:t>
            </a:r>
            <a:r>
              <a:rPr lang="en-US" sz="1800" dirty="0" smtClean="0"/>
              <a:t> </a:t>
            </a:r>
            <a:r>
              <a:rPr lang="en-US" sz="1800" dirty="0" err="1" smtClean="0"/>
              <a:t>này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2385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63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vọng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nguyện</a:t>
            </a:r>
            <a:r>
              <a:rPr lang="en-US" sz="1800" dirty="0" smtClean="0"/>
              <a:t> </a:t>
            </a:r>
            <a:r>
              <a:rPr lang="en-US" sz="1800" dirty="0" err="1" smtClean="0"/>
              <a:t>vọng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</a:t>
            </a:r>
            <a:br>
              <a:rPr lang="en-US" sz="1800" dirty="0" smtClean="0"/>
            </a:b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,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excel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3138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Xác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trúng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trúng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ý </a:t>
            </a:r>
            <a:r>
              <a:rPr lang="en-US" sz="1800" dirty="0" err="1" smtClean="0"/>
              <a:t>muốn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“DS </a:t>
            </a:r>
            <a:r>
              <a:rPr lang="en-US" sz="1800" dirty="0" err="1" smtClean="0"/>
              <a:t>Trúng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”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cùng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“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> </a:t>
            </a:r>
            <a:r>
              <a:rPr lang="en-US" sz="1800" dirty="0" err="1" smtClean="0"/>
              <a:t>trúng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”</a:t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7710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trúng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trúng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,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sắp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in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,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nhanh</a:t>
            </a:r>
            <a:r>
              <a:rPr lang="en-US" sz="1800" dirty="0" smtClean="0"/>
              <a:t> </a:t>
            </a:r>
            <a:r>
              <a:rPr lang="en-US" sz="1800" dirty="0" err="1" smtClean="0"/>
              <a:t>bảng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thí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trữ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72738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dõi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thí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in </a:t>
            </a:r>
            <a:r>
              <a:rPr lang="en-US" sz="1800" dirty="0" err="1" smtClean="0"/>
              <a:t>mã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phụ</a:t>
            </a:r>
            <a:r>
              <a:rPr lang="en-US" sz="1800" dirty="0" smtClean="0"/>
              <a:t> </a:t>
            </a:r>
            <a:r>
              <a:rPr lang="en-US" sz="1800" dirty="0" err="1" smtClean="0"/>
              <a:t>huynh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4410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mốc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thí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xét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,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đánh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kỳ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in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file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trữ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18536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in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,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trữ</a:t>
            </a:r>
            <a:r>
              <a:rPr lang="en-US" sz="1800" dirty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7196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dõi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tỉ</a:t>
            </a:r>
            <a:r>
              <a:rPr lang="en-US" sz="1800" dirty="0" smtClean="0"/>
              <a:t> </a:t>
            </a:r>
            <a:r>
              <a:rPr lang="en-US" sz="1800" dirty="0" err="1" smtClean="0"/>
              <a:t>lệ</a:t>
            </a:r>
            <a:r>
              <a:rPr lang="en-US" sz="1800" dirty="0" smtClean="0"/>
              <a:t> </a:t>
            </a:r>
            <a:r>
              <a:rPr lang="en-US" sz="1800" dirty="0" err="1" smtClean="0"/>
              <a:t>giới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kỳ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kế</a:t>
            </a:r>
            <a:r>
              <a:rPr lang="en-US" sz="1800" dirty="0" smtClean="0"/>
              <a:t> </a:t>
            </a:r>
            <a:r>
              <a:rPr lang="en-US" sz="1800" dirty="0" err="1" smtClean="0"/>
              <a:t>hoạch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in b </a:t>
            </a:r>
            <a:r>
              <a:rPr lang="en-US" sz="1800" dirty="0" err="1" smtClean="0"/>
              <a:t>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,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trữ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5860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THCS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/>
              <a:t>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dõi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cũng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chỉnh</a:t>
            </a:r>
            <a:r>
              <a:rPr lang="en-US" sz="1800" dirty="0" smtClean="0"/>
              <a:t> </a:t>
            </a:r>
            <a:r>
              <a:rPr lang="en-US" sz="1800" dirty="0" err="1" smtClean="0"/>
              <a:t>sửa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nhanh</a:t>
            </a:r>
            <a:r>
              <a:rPr lang="en-US" sz="1800" dirty="0" smtClean="0"/>
              <a:t> </a:t>
            </a:r>
            <a:r>
              <a:rPr lang="en-US" sz="1800" dirty="0" err="1" smtClean="0"/>
              <a:t>chóng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in </a:t>
            </a:r>
            <a:r>
              <a:rPr lang="en-US" sz="1800" dirty="0" err="1" smtClean="0"/>
              <a:t>mã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phụ</a:t>
            </a:r>
            <a:r>
              <a:rPr lang="en-US" sz="1800" dirty="0" smtClean="0"/>
              <a:t> </a:t>
            </a:r>
            <a:r>
              <a:rPr lang="en-US" sz="1800" dirty="0" err="1" smtClean="0"/>
              <a:t>huynh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426"/>
            <a:ext cx="12192000" cy="58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, </a:t>
            </a:r>
            <a:r>
              <a:rPr lang="en-US" sz="1800" dirty="0" err="1" smtClean="0"/>
              <a:t>sắp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họ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trúng</a:t>
            </a:r>
            <a:r>
              <a:rPr lang="en-US" sz="1800" dirty="0" smtClean="0"/>
              <a:t> </a:t>
            </a:r>
            <a:r>
              <a:rPr lang="en-US" sz="1800" dirty="0" err="1" smtClean="0"/>
              <a:t>tuyển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vừa</a:t>
            </a:r>
            <a:r>
              <a:rPr lang="en-US" sz="1800" dirty="0" smtClean="0"/>
              <a:t> chia</a:t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46781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vừa</a:t>
            </a:r>
            <a:r>
              <a:rPr lang="en-US" sz="1800" dirty="0" smtClean="0"/>
              <a:t> chia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file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tham</a:t>
            </a:r>
            <a:r>
              <a:rPr lang="en-US" sz="1800" dirty="0" smtClean="0"/>
              <a:t> </a:t>
            </a:r>
            <a:r>
              <a:rPr lang="en-US" sz="1800" dirty="0" err="1" smtClean="0"/>
              <a:t>khảo</a:t>
            </a:r>
            <a:r>
              <a:rPr lang="en-US" sz="1800" dirty="0" smtClean="0"/>
              <a:t> </a:t>
            </a:r>
            <a:r>
              <a:rPr lang="en-US" sz="1800" dirty="0" err="1" smtClean="0"/>
              <a:t>thêm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43925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THCS </a:t>
            </a:r>
            <a:r>
              <a:rPr lang="en-US" sz="2400" b="1" dirty="0" err="1" smtClean="0"/>
              <a:t>nộp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THCS 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in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THCS</a:t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96406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THCS </a:t>
            </a:r>
            <a:r>
              <a:rPr lang="en-US" sz="2400" b="1" dirty="0" err="1" smtClean="0"/>
              <a:t>nộp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hồ</a:t>
            </a:r>
            <a:r>
              <a:rPr lang="en-US" sz="1800" dirty="0" smtClean="0"/>
              <a:t> </a:t>
            </a:r>
            <a:r>
              <a:rPr lang="en-US" sz="1800" dirty="0" err="1" smtClean="0"/>
              <a:t>sơ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THCS 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in </a:t>
            </a:r>
            <a:r>
              <a:rPr lang="en-US" sz="1800" dirty="0" err="1" smtClean="0"/>
              <a:t>báo</a:t>
            </a:r>
            <a:r>
              <a:rPr lang="en-US" sz="1800" dirty="0" smtClean="0"/>
              <a:t> </a:t>
            </a:r>
            <a:r>
              <a:rPr lang="en-US" sz="1800" dirty="0" err="1" smtClean="0"/>
              <a:t>cáo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dò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THCS</a:t>
            </a:r>
            <a:br>
              <a:rPr lang="en-US" sz="1800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3215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NHTUA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400" y="2485884"/>
            <a:ext cx="8531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536"/>
            <a:ext cx="12192000" cy="58014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Chức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r>
              <a:rPr lang="en-US" sz="2400" b="1" dirty="0"/>
              <a:t> </a:t>
            </a:r>
            <a:r>
              <a:rPr lang="en-US" sz="2400" b="1" dirty="0" err="1" smtClean="0"/>
              <a:t>cập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file excel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Cho </a:t>
            </a:r>
            <a:r>
              <a:rPr lang="en-US" sz="1800" dirty="0" err="1" smtClean="0"/>
              <a:t>phép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trước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file excel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,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rà</a:t>
            </a:r>
            <a:r>
              <a:rPr lang="en-US" sz="1800" dirty="0" smtClean="0"/>
              <a:t> </a:t>
            </a:r>
            <a:r>
              <a:rPr lang="en-US" sz="1800" dirty="0" err="1" smtClean="0"/>
              <a:t>soát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xong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> </a:t>
            </a:r>
            <a:r>
              <a:rPr lang="en-US" sz="1800" dirty="0" err="1" smtClean="0"/>
              <a:t>tải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1 </a:t>
            </a:r>
            <a:r>
              <a:rPr lang="en-US" sz="1800" dirty="0" err="1" smtClean="0"/>
              <a:t>lần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Chú</a:t>
            </a:r>
            <a:r>
              <a:rPr lang="en-US" sz="1800" dirty="0" smtClean="0"/>
              <a:t> ý: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cũ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xóa</a:t>
            </a:r>
            <a:r>
              <a:rPr lang="en-US" sz="1800" dirty="0" smtClean="0"/>
              <a:t> </a:t>
            </a:r>
            <a:r>
              <a:rPr lang="en-US" sz="1800" dirty="0" err="1" smtClean="0"/>
              <a:t>hết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dung </a:t>
            </a:r>
            <a:r>
              <a:rPr lang="en-US" sz="1800" dirty="0" err="1" smtClean="0"/>
              <a:t>chức</a:t>
            </a:r>
            <a:r>
              <a:rPr lang="en-US" sz="1800" dirty="0" smtClean="0"/>
              <a:t> </a:t>
            </a:r>
            <a:r>
              <a:rPr lang="en-US" sz="1800" dirty="0" err="1" smtClean="0"/>
              <a:t>năng</a:t>
            </a:r>
            <a:r>
              <a:rPr lang="en-US" sz="1800" dirty="0" smtClean="0"/>
              <a:t> </a:t>
            </a:r>
            <a:r>
              <a:rPr lang="en-US" sz="1800" dirty="0" err="1" smtClean="0"/>
              <a:t>này</a:t>
            </a:r>
            <a:r>
              <a:rPr lang="en-US" sz="180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07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45"/>
          <a:stretch/>
        </p:blipFill>
        <p:spPr>
          <a:xfrm>
            <a:off x="0" y="962891"/>
            <a:ext cx="12192000" cy="630332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File Excel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đầy</a:t>
            </a:r>
            <a:r>
              <a:rPr lang="en-US" sz="1800" dirty="0" smtClean="0"/>
              <a:t> </a:t>
            </a:r>
            <a:r>
              <a:rPr lang="en-US" sz="1800" dirty="0" err="1" smtClean="0"/>
              <a:t>đủ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hướng</a:t>
            </a:r>
            <a:r>
              <a:rPr lang="en-US" sz="1800" dirty="0" smtClean="0"/>
              <a:t> </a:t>
            </a:r>
            <a:r>
              <a:rPr lang="en-US" sz="1800" dirty="0" err="1" smtClean="0"/>
              <a:t>dẫn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file,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đầy</a:t>
            </a:r>
            <a:r>
              <a:rPr lang="en-US" sz="1800" dirty="0" smtClean="0"/>
              <a:t> </a:t>
            </a:r>
            <a:r>
              <a:rPr lang="en-US" sz="1800" dirty="0" err="1" smtClean="0"/>
              <a:t>đủ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Chú</a:t>
            </a:r>
            <a:r>
              <a:rPr lang="en-US" sz="1800" dirty="0" smtClean="0"/>
              <a:t> ý: </a:t>
            </a:r>
            <a:r>
              <a:rPr lang="en-US" sz="1800" dirty="0" err="1" smtClean="0"/>
              <a:t>Không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xóa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sheet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bên</a:t>
            </a:r>
            <a:r>
              <a:rPr lang="en-US" sz="1800" dirty="0" smtClean="0"/>
              <a:t> </a:t>
            </a:r>
            <a:r>
              <a:rPr lang="en-US" sz="1800" dirty="0" err="1" smtClean="0"/>
              <a:t>cạnh</a:t>
            </a:r>
            <a:r>
              <a:rPr lang="en-US" sz="1800" dirty="0" smtClean="0"/>
              <a:t>, </a:t>
            </a:r>
            <a:r>
              <a:rPr lang="en-US" sz="1800" dirty="0" err="1" smtClean="0"/>
              <a:t>vì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file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đúng</a:t>
            </a:r>
            <a:r>
              <a:rPr lang="en-US" sz="1800" dirty="0" smtClean="0"/>
              <a:t> hay </a:t>
            </a:r>
            <a:r>
              <a:rPr lang="en-US" sz="1800" dirty="0" err="1" smtClean="0"/>
              <a:t>không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715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97" y="1044533"/>
            <a:ext cx="12205097" cy="5958568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Đưa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thống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xong</a:t>
            </a:r>
            <a:r>
              <a:rPr lang="en-US" sz="1800" dirty="0" smtClean="0"/>
              <a:t>,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chức</a:t>
            </a:r>
            <a:r>
              <a:rPr lang="en-US" sz="1800" dirty="0" smtClean="0"/>
              <a:t> </a:t>
            </a:r>
            <a:r>
              <a:rPr lang="en-US" sz="1800" dirty="0" err="1" smtClean="0"/>
              <a:t>năng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file </a:t>
            </a:r>
            <a:r>
              <a:rPr lang="en-US" sz="1800" dirty="0" err="1" smtClean="0"/>
              <a:t>vừa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“</a:t>
            </a:r>
            <a:r>
              <a:rPr lang="en-US" sz="1800" dirty="0" err="1" smtClean="0"/>
              <a:t>Lấy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”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thấy</a:t>
            </a:r>
            <a:r>
              <a:rPr lang="en-US" sz="1800" dirty="0" smtClean="0"/>
              <a:t>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“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”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đưa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TSTT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865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68"/>
            <a:ext cx="12192000" cy="5878932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r>
              <a:rPr lang="en-US" sz="1800" dirty="0" smtClean="0"/>
              <a:t> form </a:t>
            </a:r>
            <a:r>
              <a:rPr lang="en-US" sz="1800" dirty="0" err="1" smtClean="0"/>
              <a:t>này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đưa</a:t>
            </a:r>
            <a:r>
              <a:rPr lang="en-US" sz="1800" dirty="0" smtClean="0"/>
              <a:t> </a:t>
            </a:r>
            <a:r>
              <a:rPr lang="en-US" sz="1800" dirty="0" err="1" smtClean="0"/>
              <a:t>dữ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thiếu</a:t>
            </a:r>
            <a:r>
              <a:rPr lang="en-US" sz="1800" dirty="0" smtClean="0"/>
              <a:t> 1 </a:t>
            </a:r>
            <a:r>
              <a:rPr lang="en-US" sz="1800" dirty="0" err="1" smtClean="0"/>
              <a:t>vài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,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hướng</a:t>
            </a:r>
            <a:r>
              <a:rPr lang="en-US" sz="1800" dirty="0" smtClean="0"/>
              <a:t> </a:t>
            </a:r>
            <a:r>
              <a:rPr lang="en-US" sz="1800" dirty="0" err="1" smtClean="0"/>
              <a:t>dẫn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Form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chi </a:t>
            </a:r>
            <a:r>
              <a:rPr lang="en-US" sz="1800" dirty="0" err="1" smtClean="0"/>
              <a:t>tiết</a:t>
            </a:r>
            <a:r>
              <a:rPr lang="en-US" sz="1800" dirty="0" smtClean="0"/>
              <a:t> 1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hiển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dưới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6058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tt</a:t>
            </a:r>
            <a:r>
              <a:rPr lang="en-US" sz="24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hỗ</a:t>
            </a:r>
            <a:r>
              <a:rPr lang="en-US" sz="1800" dirty="0" smtClean="0"/>
              <a:t> </a:t>
            </a:r>
            <a:r>
              <a:rPr lang="en-US" sz="1800" dirty="0" err="1" smtClean="0"/>
              <a:t>trợ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nhanh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nhanh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nhớ</a:t>
            </a:r>
            <a:r>
              <a:rPr lang="en-US" sz="1800" dirty="0" smtClean="0"/>
              <a:t> </a:t>
            </a:r>
            <a:r>
              <a:rPr lang="en-US" sz="1800" dirty="0" err="1" smtClean="0"/>
              <a:t>mã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THPT </a:t>
            </a:r>
            <a:r>
              <a:rPr lang="en-US" sz="1800" dirty="0" err="1" smtClean="0"/>
              <a:t>không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danh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vui</a:t>
            </a:r>
            <a:r>
              <a:rPr lang="en-US" sz="1800" dirty="0" smtClean="0"/>
              <a:t> long </a:t>
            </a:r>
            <a:r>
              <a:rPr lang="en-US" sz="1800" dirty="0" err="1" smtClean="0"/>
              <a:t>liên</a:t>
            </a:r>
            <a:r>
              <a:rPr lang="en-US" sz="1800" dirty="0" smtClean="0"/>
              <a:t> </a:t>
            </a:r>
            <a:r>
              <a:rPr lang="en-US" sz="1800" dirty="0" err="1" smtClean="0"/>
              <a:t>hệ</a:t>
            </a:r>
            <a:r>
              <a:rPr lang="en-US" sz="1800" dirty="0" smtClean="0"/>
              <a:t> </a:t>
            </a:r>
            <a:r>
              <a:rPr lang="en-US" sz="1800" dirty="0" err="1" smtClean="0"/>
              <a:t>Sở</a:t>
            </a:r>
            <a:r>
              <a:rPr lang="en-US" sz="1800" dirty="0" smtClean="0"/>
              <a:t> GD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hỗ</a:t>
            </a:r>
            <a:r>
              <a:rPr lang="en-US" sz="1800" dirty="0" smtClean="0"/>
              <a:t> </a:t>
            </a:r>
            <a:r>
              <a:rPr lang="en-US" sz="1800" dirty="0" err="1" smtClean="0"/>
              <a:t>trợ</a:t>
            </a:r>
            <a:r>
              <a:rPr lang="en-US" sz="180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1951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286"/>
            <a:ext cx="12192000" cy="5805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49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tuyển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tt</a:t>
            </a:r>
            <a:r>
              <a:rPr lang="en-US" sz="2400" b="1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Chức</a:t>
            </a:r>
            <a:r>
              <a:rPr lang="en-US" sz="1800" dirty="0" smtClean="0"/>
              <a:t> </a:t>
            </a:r>
            <a:r>
              <a:rPr lang="en-US" sz="1800" dirty="0" err="1" smtClean="0"/>
              <a:t>năng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 1 </a:t>
            </a:r>
            <a:r>
              <a:rPr lang="en-US" sz="1800" dirty="0" err="1" smtClean="0"/>
              <a:t>mã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nhanh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thiết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chỉ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bấm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lấy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tìm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892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292</Words>
  <Application>Microsoft Office PowerPoint</Application>
  <PresentationFormat>Widescreen</PresentationFormat>
  <Paragraphs>41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Màn hình đăng nhập dành cho Trường Trung Học Cơ Sở</vt:lpstr>
      <vt:lpstr>Danh sách học sinh của Trường THCS - Form hiển thị chi tiết thông tin học sinh giúp nhà trường theo dõi số lượng cũng như chỉnh sửa hồ sơ một cách nhanh chóng - Nhà trường có thể vào in mã học sinh để phát cho phụ huynh hoặc xuất file excel để kiểm tra và kiểm dò lại thông tin học sinh </vt:lpstr>
      <vt:lpstr>Chức năng cập nhập danh sách học sinh hàng loạt từ file excel - Cho phép nhà trường nhập trước vào file excel mẫu và lưu lại, khi đã rà soát dữ liệu xong mới tải lên hệ thống 1 lần - Chú ý: Dữ liệu cũ sẽ bị xóa hết nếu dung chức năng này. </vt:lpstr>
      <vt:lpstr>File Excel mẫu thu thập dữ liệu học sinh - Nhà  trường chỉ cần nhập đầy đủ các thông tin theo hướng dẫn của file, và chọn các dữ liệu cho đầy đủ và lưu lại. - Chú ý: Không được xóa các sheet dữ liệu bên cạnh, vì đó là dữ liệu để kiểm tra việc nhập dữ liệu vào file mẫu có đúng hay không </vt:lpstr>
      <vt:lpstr>Đưa dữ liệu lên hệ thống - Sau khi nhập dữ liệu xong, nhà trường vào chức năng, chọn file vừa lưu lại và bấm vào “Lấy dữ liệu” sẽ thấy hiển thị như hình - Nhà trường chỉ cần bấm “Lưu Lại” để hoàn thành việc đưa dữ liệu lên hệ thống TSTT</vt:lpstr>
      <vt:lpstr>Nhập phiếu đăng ký xét tuyển - Sử dụng form này khi nhà trường đưa dữ liệu lên hệ thống bị thiếu 1 vài học sinh, chỉ cần làm theo hướng dẫn để hoàn thành. - Form nhập chi tiết 1 học sinh sẽ hiển thị như hình dưới </vt:lpstr>
      <vt:lpstr>Nhập phiếu đăng ký xét tuyển (tt) - Hệ thống hỗ trợ chọn nhanh trường THPT hoặc gõ nhanh nếu nhớ mã của trường THPT. - Nếu trường THPT không có trong danh sách vui long liên hệ Sở GD để được hỗ trợ. </vt:lpstr>
      <vt:lpstr>Nhập phiếu đăng ký xét tuyển (tt) - Chức năng có thể tìm kiếm 1 mã trường hoặc tên trường nhanh khi cần thiết. - Sau khi tìm ra chỉ cần bấm vào nút chọn để lấy thông tin trường đã tìm </vt:lpstr>
      <vt:lpstr>Nhập phiếu đăng ký xét tuyển (tt) - Dữ liệu sau khi chọn sẽ tự động điền vào các ô giá trị tương ứng - Nhà trường cần nhập đầy đủ thông tin như dưới để xét tuyển chính xác </vt:lpstr>
      <vt:lpstr>Nhập phiếu đăng ký xét tuyển (tt) - Phần năm học và năm tốt nghiệp sẽ để mặc định là năm hiện tại, nếu nhà trường muốn thay đổi có thể sửa trực tiếp vào ô đó - Ngoại Ngữ cũng mặc định là Tiếng Anh, kết quả rèn luyện 4 năm chỉ cần nhập kết quả chương trình sẽ tính tổng điểm xét tuyển</vt:lpstr>
      <vt:lpstr>Nhập phiếu đăng ký xét tuyển (tt) - Cuối cùng là phần chọn diện ưu tiên để được cộng điểm và diện tuyển thẳng nếu có. Khi nhập sai hệ thống sẽ phát thông báo. - Khi hoàn thành xong nhà trường chỉ cần bấm Lưu Lại để hoàn tất việc thêm mới 1 học sinh </vt:lpstr>
      <vt:lpstr>Danh sách học sinh trường THCS - Sau khi thêm học sinh xong, màn hình sẽ quay lại danh sách học sinh như dưới - Từ đây nếu cần nhà trường có thể kiểm tra lại thông tin học sinh vừa nhập </vt:lpstr>
      <vt:lpstr>Kiểm dò Sơ yếu lý lịch học sinh - Sau khi đã có dữ liệu học sinh, nhà trường có thể vào xem các báo cáo kiểm dò để in ra và phát cho học sinh ký xác nhận - Nếu muốn tìm kiếm 1 học sinh, chỉ cần gõ và tìm để so sánh xem thông tin đã chính xác hay chưa </vt:lpstr>
      <vt:lpstr>Kiểm dò  Hạnh kiểm, Học lực, Ưu tiên khuyến khích - Sau khi đã có dữ liệu học sinh, nhà trường có thể vào xem các báo cáo kiểm dò để in ra và phát cho học sinh ký xác nhận - Nếu muốn tìm kiếm 1 học sinh, chỉ cần gõ và tìm để so sánh xem thông tin đã chính xác hay chưa </vt:lpstr>
      <vt:lpstr>Kiểm dò danh sách học sinh theo nguyện vọng - Sau khi đã có dữ liệu học sinh, nhà trường có thể vào xem các báo cáo kiểm dò để in ra và phát cho học sinh ký xác nhận - Nếu muốn tìm kiếm 1 học sinh, chỉ cần gõ và tìm để so sánh xem thông tin đã chính xác hay chưa </vt:lpstr>
      <vt:lpstr>Thông kê học sinh theo lớp  - Nhà trường có thể thông kê được số học sinh của từng lớp đã đưa lên hệ thống để kiểm tra đối chiếu số lượng - Có thể in ra báo cáo để từng giáo viên chủ nhiệm ký xác nhận số lượng </vt:lpstr>
      <vt:lpstr>Kiểm dò Danh sách tuyển thẳng - Sau khi đã có dữ liệu học sinh, nhà trường có thể vào xem các báo cáo kiểm dò để in ra và phát cho học sinh ký xác nhận - Nếu muốn tìm kiếm 1 học sinh, chỉ cần gõ và tìm để so sánh xem thông tin đã chính xác hay chưa </vt:lpstr>
      <vt:lpstr>Thống kê hồ sơ cần chuyển lên trường THPT - Chức năng cho phép nhà trường thống kê số lượng hồ sơ sẽ chuyển lên các trường THPT nào, dựa vào nguyện vọng của học sinh - Bấm vào chi tiết để xem danh sách hồ sơ cần chuyển lên trường THPT nào đó. </vt:lpstr>
      <vt:lpstr>Thống kê hồ sơ cần chuyển lên trường THPT (chi tiết) - Danh sách chi tiết khi click vào xem của 1 trường, nhà trường có thể in báo cáo để xác nhận với trường THPT hoặc lưu trực lại </vt:lpstr>
      <vt:lpstr>Màn hình đăng nhập dành cho Trường Trung Học Phổ Thông</vt:lpstr>
      <vt:lpstr>Danh sách học sinh của Trường THPT - Form hiển thị chi tiết thông tin học sinh giúp nhà trường theo dõi số lượng cũng như chỉnh sửa hồ sơ một cách nhanh chóng - Nhà trường có thể vào theo dõi có bao nhiêu hồ sơ nộp vào trường từ chức năng này </vt:lpstr>
      <vt:lpstr>Danh sách học sinh theo nguyện vọng - Form hiển thị chi tiết thông tin học sinh theo nguyện vọng nộp vào trường THPT - Nhà trường có thể  tìm kiếm, xuất excel để thông kê số liệu nếu cần </vt:lpstr>
      <vt:lpstr>Xác định trúng tuyển - Form hiển thị chi tiết thông tin học sinh giúp nhà trường xác định được số lượng trúng tuyển theo ý muốn - Nhà nhập chỉ tiêu tuyển sinh, chọn nút “DS Trúng tuyển theo chỉ tiêu” và cuối cùng bấm vào nút “Xác nhận trúng tuyển” </vt:lpstr>
      <vt:lpstr>Danh sách học sinh trúng tuyển - Form hiển thị chi tiết thông tin học sinh trúng tuyển, được sắp xếp theo quy định tuyển sinh  - Nhà trường có thể vào in báo cáo, xem nhanh bảng điểm của thí sinh và xuất file lưu trữ nếu cần </vt:lpstr>
      <vt:lpstr>Bảng ghi điểm xét tuyển - Form hiển thị chi tiết tất cả thông tin học sinh giúp nhà trường theo dõi tổng quan số lượng hồ sơ thí sinh - Nhà trường có thể vào in mã học sinh để phát cho phụ huynh hoặc xuất file excel để kiểm tra và kiểm dò lại thông tin học sinh </vt:lpstr>
      <vt:lpstr>Thống kê mốc điểm của thí sinh - Form hiển thị chi tiết các mốc điểm của thí sinh nộp hồ sơ xét tuyển, giúp đánh giá chất lượng học sinh của kỳ tuyển sinh - Nhà trường có thể vào in báo cáo để nộp hoặc xuất ra file lưu trữ </vt:lpstr>
      <vt:lpstr>Danh sách học sinh tuyển thẳng - Form hiển thị chi tiết thông tin học sinh được tuyển thẳng vào trường - Nhà trường có thể vào in báo cáo, hoặc xuất file excel để lưu trữ nếu cần </vt:lpstr>
      <vt:lpstr>Thống kê thí sinh theo dưới tính - Giúp nhà trường theo dõi được tỉ lệ giới tính của kỳ tuyển sinh, để từ đó có kế hoạch tốt hơn cho năm học mới. - Nhà trường có thể in b áo cáo thông kê, xuất file excel để lưu trữ nếu cần </vt:lpstr>
      <vt:lpstr>Phân lớp cho học sinh - Giúp nhà trường phân lớp theo tiêu chí số lượng học sinh, số lượng lớp, sắp theo họ tên và theo điểm trúng tuyển - Sau khi xếp lớp có thể xuất file excel danh sách lớp hoặc bấm vào chi tiết để xem danh sách lớp vừa chia </vt:lpstr>
      <vt:lpstr>Phân lớp cho học sinh - Sau khi xếp lớp có thể xuất file excel danh sách lớp hoặc bấm vào chi tiết để xem danh sách lớp vừa chia - Nhà trường có thể xuất file danh sách lớp để làm dữ liệu cho năm học mới hoặc tham khảo thêm để cho ra danh sách mới </vt:lpstr>
      <vt:lpstr>Thống kê số lượng học sinh tư trường THCS nộp - Giúp nhà trường thống kê được số lượng hồ sơ nộp lên của từng trường THCS  - Nhà trường có thể xem chi tiết danh sách học sinh và in báo cáo để kiểm dò với trường THCS </vt:lpstr>
      <vt:lpstr>Thống kê số lượng học sinh tư trường THCS nộp - Giúp nhà trường thống kê được số lượng hồ sơ nộp lên của từng trường THCS  - Nhà trường có thể xem chi tiết danh sách học sinh và in báo cáo để kiểm dò với trường THCS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NguyenTrung</dc:creator>
  <cp:lastModifiedBy>MH77</cp:lastModifiedBy>
  <cp:revision>65</cp:revision>
  <dcterms:created xsi:type="dcterms:W3CDTF">2019-03-20T08:43:31Z</dcterms:created>
  <dcterms:modified xsi:type="dcterms:W3CDTF">2021-05-19T08:26:38Z</dcterms:modified>
</cp:coreProperties>
</file>